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sldIdLst>
    <p:sldId id="256" r:id="rId6"/>
    <p:sldId id="257" r:id="rId7"/>
    <p:sldId id="258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3072"/>
    <a:srgbClr val="00509B"/>
    <a:srgbClr val="212F5A"/>
    <a:srgbClr val="D65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76"/>
    <p:restoredTop sz="94726"/>
  </p:normalViewPr>
  <p:slideViewPr>
    <p:cSldViewPr snapToGrid="0">
      <p:cViewPr varScale="1">
        <p:scale>
          <a:sx n="120" d="100"/>
          <a:sy n="120" d="100"/>
        </p:scale>
        <p:origin x="10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Dupendant" userId="52ccb2a7-f448-40ae-a11d-afde7c381133" providerId="ADAL" clId="{5BF238C5-0E2A-59D4-A7B6-2D30E3B33F03}"/>
    <pc:docChg chg="custSel addSld modSld">
      <pc:chgData name="Valentine Dupendant" userId="52ccb2a7-f448-40ae-a11d-afde7c381133" providerId="ADAL" clId="{5BF238C5-0E2A-59D4-A7B6-2D30E3B33F03}" dt="2026-07-06T09:02:02.121" v="32" actId="20577"/>
      <pc:docMkLst>
        <pc:docMk/>
      </pc:docMkLst>
      <pc:sldChg chg="modSp mod">
        <pc:chgData name="Valentine Dupendant" userId="52ccb2a7-f448-40ae-a11d-afde7c381133" providerId="ADAL" clId="{5BF238C5-0E2A-59D4-A7B6-2D30E3B33F03}" dt="2026-07-06T09:02:02.121" v="32" actId="20577"/>
        <pc:sldMkLst>
          <pc:docMk/>
          <pc:sldMk cId="2814817804" sldId="257"/>
        </pc:sldMkLst>
        <pc:spChg chg="mod">
          <ac:chgData name="Valentine Dupendant" userId="52ccb2a7-f448-40ae-a11d-afde7c381133" providerId="ADAL" clId="{5BF238C5-0E2A-59D4-A7B6-2D30E3B33F03}" dt="2026-07-06T09:02:02.121" v="32" actId="20577"/>
          <ac:spMkLst>
            <pc:docMk/>
            <pc:sldMk cId="2814817804" sldId="257"/>
            <ac:spMk id="2" creationId="{E2D9873C-73C9-287B-E042-BED0813535C3}"/>
          </ac:spMkLst>
        </pc:spChg>
      </pc:sldChg>
      <pc:sldChg chg="new">
        <pc:chgData name="Valentine Dupendant" userId="52ccb2a7-f448-40ae-a11d-afde7c381133" providerId="ADAL" clId="{5BF238C5-0E2A-59D4-A7B6-2D30E3B33F03}" dt="2026-07-06T09:01:33.153" v="0" actId="680"/>
        <pc:sldMkLst>
          <pc:docMk/>
          <pc:sldMk cId="1967174055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C7179A-42B8-83E3-96ED-8EA8E2AF6B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4205" y="2891844"/>
            <a:ext cx="11615352" cy="1908756"/>
          </a:xfrm>
        </p:spPr>
        <p:txBody>
          <a:bodyPr anchor="b"/>
          <a:lstStyle>
            <a:lvl1pPr algn="ctr">
              <a:defRPr sz="4500" b="1" i="0" baseline="0">
                <a:solidFill>
                  <a:srgbClr val="00509B"/>
                </a:solidFill>
                <a:latin typeface="Aptos SemiBold" panose="020B00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92E8531-1004-D58B-52F4-7E77E3E38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9881" y="5019475"/>
            <a:ext cx="9144000" cy="1504573"/>
          </a:xfrm>
        </p:spPr>
        <p:txBody>
          <a:bodyPr anchor="t"/>
          <a:lstStyle>
            <a:lvl1pPr marL="0" indent="0" algn="ctr">
              <a:buNone/>
              <a:defRPr sz="2400" b="0" i="0" baseline="0">
                <a:solidFill>
                  <a:srgbClr val="293072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174131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6EEB83-39F4-2C18-16C8-DFE7801F6B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CCCD55-EDB2-4332-3E8A-C4149408B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84" y="1862695"/>
            <a:ext cx="11309945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03776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4CC6C1-C1B9-656C-F26D-99E9ED96D8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16" y="421730"/>
            <a:ext cx="11303525" cy="1500188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AF66FF7-8AC5-0177-D321-ED6425622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416" y="2286001"/>
            <a:ext cx="11491784" cy="3803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5126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010B9B-C2AB-24F4-A7FE-25FC6C478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27AE63-2177-C051-46D4-7FA12693BE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2784" y="1825625"/>
            <a:ext cx="5577016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BFB54D-34E3-5223-42A3-44C002EA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690286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54883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2F5EAE-7584-F632-2357-B1FD0B2C3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844" y="365125"/>
            <a:ext cx="11302312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3775B99-BEDD-0368-88F5-91F424944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844" y="1681163"/>
            <a:ext cx="55527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2DC202C-6B64-E8EF-99BA-4CB10D117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844" y="2505075"/>
            <a:ext cx="555273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E593E79-8B43-4BA8-2739-DCC3F294CE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5527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61D2E57-38AB-AA1E-04EA-98DDE16A0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552732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69399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498F70-3E83-4790-DFB0-DD984EC73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898492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8FD8A9-16F7-7826-EB2C-2081ECE6C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632" y="457200"/>
            <a:ext cx="4438393" cy="16002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E33CA9-CFF0-C17C-FD2C-EEB3DBBE6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0"/>
            <a:ext cx="6675180" cy="54038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A943F0-7BE4-92CE-FDF3-FF934645F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3632" y="2057400"/>
            <a:ext cx="443839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0582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C73898-6267-DE67-1C6C-AE43F08DE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486" y="457200"/>
            <a:ext cx="433953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709095-7741-19F5-1E6E-4FE0C92772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57632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FADD13-BDDE-81A8-C7CF-62B26FDCF5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2486" y="2057400"/>
            <a:ext cx="433953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75806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5F7C8D7-611C-D938-0A41-0C2233622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784" y="402195"/>
            <a:ext cx="113099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F56F46-A122-6465-B19D-C748A4B1A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784" y="1862695"/>
            <a:ext cx="1130994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29575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0" baseline="0">
          <a:solidFill>
            <a:srgbClr val="00509B"/>
          </a:solidFill>
          <a:latin typeface="Aptos SemiBold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212F5A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08141"/>
        </a:buClr>
        <a:buFont typeface="Wingdings" pitchFamily="2" charset="2"/>
        <a:buChar char="§"/>
        <a:defRPr sz="2400" kern="1200">
          <a:solidFill>
            <a:srgbClr val="212F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08141"/>
        </a:buClr>
        <a:buFont typeface="Wingdings" pitchFamily="2" charset="2"/>
        <a:buChar char="§"/>
        <a:defRPr sz="2000" kern="1200">
          <a:solidFill>
            <a:srgbClr val="212F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08141"/>
        </a:buClr>
        <a:buFont typeface="Wingdings" pitchFamily="2" charset="2"/>
        <a:buChar char="§"/>
        <a:defRPr sz="1800" kern="1200">
          <a:solidFill>
            <a:srgbClr val="212F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08141"/>
        </a:buClr>
        <a:buFont typeface="Wingdings" pitchFamily="2" charset="2"/>
        <a:buChar char="§"/>
        <a:defRPr sz="1800" kern="1200">
          <a:solidFill>
            <a:srgbClr val="212F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4E697F-93D7-CAB2-77BC-19FCE2B413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14359DA-E35F-777A-7DA5-546E5C4C9D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4237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D9873C-73C9-287B-E042-BED081353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CONFLITS D’INTÉRÊTS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308926-15EE-57F6-6F35-3DD67D3F0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4817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3D144E-61C1-30D5-FDE2-5C32CB6E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DEBEDC4-5183-40F4-9E83-DE9016C5D3F6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F56BCA2-EBB6-8122-399F-FEA44274FD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1740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6e2f7bb-c9b2-4e0e-a86d-0f19da7e4936">YFD3JESRWWD5-620435128-968742</_dlc_DocId>
    <lcf76f155ced4ddcb4097134ff3c332f xmlns="9b373ee6-7c28-4043-ad0b-3e3378acf4cf">
      <Terms xmlns="http://schemas.microsoft.com/office/infopath/2007/PartnerControls"/>
    </lcf76f155ced4ddcb4097134ff3c332f>
    <TaxCatchAll xmlns="06e2f7bb-c9b2-4e0e-a86d-0f19da7e4936" xsi:nil="true"/>
    <_dlc_DocIdUrl xmlns="06e2f7bb-c9b2-4e0e-a86d-0f19da7e4936">
      <Url>https://idpegasesas.sharepoint.com/sites/ComnCoEvents/_layouts/15/DocIdRedir.aspx?ID=YFD3JESRWWD5-620435128-968742</Url>
      <Description>YFD3JESRWWD5-620435128-968742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B8FA07240F294CBC17A04605CBD404" ma:contentTypeVersion="14" ma:contentTypeDescription="Crée un document." ma:contentTypeScope="" ma:versionID="28d043b1f576af1de801c56759dcff34">
  <xsd:schema xmlns:xsd="http://www.w3.org/2001/XMLSchema" xmlns:xs="http://www.w3.org/2001/XMLSchema" xmlns:p="http://schemas.microsoft.com/office/2006/metadata/properties" xmlns:ns2="06e2f7bb-c9b2-4e0e-a86d-0f19da7e4936" xmlns:ns3="9b373ee6-7c28-4043-ad0b-3e3378acf4cf" targetNamespace="http://schemas.microsoft.com/office/2006/metadata/properties" ma:root="true" ma:fieldsID="d0c9eafba41ba82a0d315748cc62d813" ns2:_="" ns3:_="">
    <xsd:import namespace="06e2f7bb-c9b2-4e0e-a86d-0f19da7e4936"/>
    <xsd:import namespace="9b373ee6-7c28-4043-ad0b-3e3378acf4c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e2f7bb-c9b2-4e0e-a86d-0f19da7e493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eur d’ID de document" ma:description="Valeur de l’ID de document affecté à cet élément." ma:indexed="true" ma:internalName="_dlc_DocId" ma:readOnly="true">
      <xsd:simpleType>
        <xsd:restriction base="dms:Text"/>
      </xsd:simpleType>
    </xsd:element>
    <xsd:element name="_dlc_DocIdUrl" ma:index="9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0" nillable="true" ma:displayName="Taxonomy Catch All Column" ma:hidden="true" ma:list="{0b2f8796-86f1-410a-a0f8-a44cff0d1550}" ma:internalName="TaxCatchAll" ma:showField="CatchAllData" ma:web="06e2f7bb-c9b2-4e0e-a86d-0f19da7e49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373ee6-7c28-4043-ad0b-3e3378acf4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d8b40812-e03f-4107-9333-f49d2ff583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DD1AD8-205A-420A-AB00-7153A917F468}">
  <ds:schemaRefs>
    <ds:schemaRef ds:uri="06e2f7bb-c9b2-4e0e-a86d-0f19da7e4936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9b373ee6-7c28-4043-ad0b-3e3378acf4cf"/>
  </ds:schemaRefs>
</ds:datastoreItem>
</file>

<file path=customXml/itemProps2.xml><?xml version="1.0" encoding="utf-8"?>
<ds:datastoreItem xmlns:ds="http://schemas.openxmlformats.org/officeDocument/2006/customXml" ds:itemID="{FF626983-35B4-446A-BB4E-297B87A7B7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2DFFB8-ECDE-455D-9F6B-81A9E9F87D1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992E7DE-FD31-47B8-A44C-8BFA4E9F52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e2f7bb-c9b2-4e0e-a86d-0f19da7e4936"/>
    <ds:schemaRef ds:uri="9b373ee6-7c28-4043-ad0b-3e3378acf4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</Words>
  <Application>Microsoft Macintosh PowerPoint</Application>
  <PresentationFormat>Grand écran</PresentationFormat>
  <Paragraphs>1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Aptos</vt:lpstr>
      <vt:lpstr>Aptos SemiBold</vt:lpstr>
      <vt:lpstr>Arial</vt:lpstr>
      <vt:lpstr>Wingdings</vt:lpstr>
      <vt:lpstr>Thème Office</vt:lpstr>
      <vt:lpstr>Présentation PowerPoint</vt:lpstr>
      <vt:lpstr>CONFLITS D’INTÉRÊTS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Hugo Fadet</dc:creator>
  <cp:lastModifiedBy>Valentine Dupendant</cp:lastModifiedBy>
  <cp:revision>1</cp:revision>
  <dcterms:created xsi:type="dcterms:W3CDTF">2025-10-30T13:37:26Z</dcterms:created>
  <dcterms:modified xsi:type="dcterms:W3CDTF">2026-07-06T09:02:04Z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0x0101007EB8FA07240F294CBC17A04605CBD404</vt:lpwstr>
  </property>
  <property fmtid="{D5CDD505-2E9C-101B-9397-08002B2CF9AE}" pid="3" name="_dlc_DocIdItemGuid">
    <vt:lpwstr>6df9c696-bff3-48ad-8437-5fe433fd5532</vt:lpwstr>
  </property>
  <property fmtid="{D5CDD505-2E9C-101B-9397-08002B2CF9AE}" pid="4" name="MediaServiceImageTags">
    <vt:lpwstr/>
  </property>
</Properties>
</file>