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4E9B"/>
    <a:srgbClr val="4FB8E9"/>
    <a:srgbClr val="3B8E96"/>
    <a:srgbClr val="223361"/>
    <a:srgbClr val="F59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98"/>
    <p:restoredTop sz="94720"/>
  </p:normalViewPr>
  <p:slideViewPr>
    <p:cSldViewPr snapToGrid="0">
      <p:cViewPr>
        <p:scale>
          <a:sx n="75" d="100"/>
          <a:sy n="75" d="100"/>
        </p:scale>
        <p:origin x="5496" y="3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onception&#10;&#10;Description générée automatiquement">
            <a:extLst>
              <a:ext uri="{FF2B5EF4-FFF2-40B4-BE49-F238E27FC236}">
                <a16:creationId xmlns:a16="http://schemas.microsoft.com/office/drawing/2014/main" id="{CC77E3D9-9462-0E3B-8ADB-22E77202A3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4" y="0"/>
            <a:ext cx="12188825" cy="685978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D14DCE6-A9B5-D749-89C8-CA80EC6303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94094" y="2211875"/>
            <a:ext cx="6251713" cy="352852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8000" b="0" i="0">
                <a:solidFill>
                  <a:srgbClr val="064E9B"/>
                </a:solidFill>
                <a:latin typeface="Avenir Next Condensed Medium" panose="020B0506020202020204" pitchFamily="34" charset="0"/>
                <a:ea typeface="HELVETICA NEUE CONDENSED" panose="02000503000000020004" pitchFamily="2" charset="0"/>
                <a:cs typeface="HELVETICA NEUE CONDENSED" panose="02000503000000020004" pitchFamily="2" charset="0"/>
              </a:defRPr>
            </a:lvl1pPr>
          </a:lstStyle>
          <a:p>
            <a:r>
              <a:rPr lang="fr-FR" dirty="0"/>
              <a:t>TITRE DE VOTRE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02558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capture d’écran, texte, Rectangle&#10;&#10;Description générée automatiquement">
            <a:extLst>
              <a:ext uri="{FF2B5EF4-FFF2-40B4-BE49-F238E27FC236}">
                <a16:creationId xmlns:a16="http://schemas.microsoft.com/office/drawing/2014/main" id="{60CE457B-CD25-F4EA-0769-B8C0E274C0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4" y="0"/>
            <a:ext cx="12188825" cy="6859786"/>
          </a:xfrm>
          <a:prstGeom prst="rect">
            <a:avLst/>
          </a:prstGeom>
        </p:spPr>
      </p:pic>
      <p:sp>
        <p:nvSpPr>
          <p:cNvPr id="6" name="Espace réservé du titre 1">
            <a:extLst>
              <a:ext uri="{FF2B5EF4-FFF2-40B4-BE49-F238E27FC236}">
                <a16:creationId xmlns:a16="http://schemas.microsoft.com/office/drawing/2014/main" id="{0C395D5C-4B2D-77CA-2448-5C64E5A86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371" y="285323"/>
            <a:ext cx="10951029" cy="828000"/>
          </a:xfrm>
          <a:prstGeom prst="rect">
            <a:avLst/>
          </a:prstGeom>
          <a:noFill/>
        </p:spPr>
        <p:txBody>
          <a:bodyPr vert="horz" lIns="288000" tIns="45720" rIns="91440" bIns="45720" rtlCol="0" anchor="b">
            <a:normAutofit/>
          </a:bodyPr>
          <a:lstStyle>
            <a:lvl1pPr>
              <a:defRPr sz="4800" b="0" i="0">
                <a:solidFill>
                  <a:srgbClr val="4FB8E9"/>
                </a:solidFill>
                <a:latin typeface="Avenir Next Condensed Medium" panose="020B0506020202020204" pitchFamily="34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A461AC68-CF19-D790-B0D9-7F0C50A86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1195448"/>
            <a:ext cx="10951029" cy="52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600">
                <a:solidFill>
                  <a:srgbClr val="064E9B"/>
                </a:solidFill>
                <a:latin typeface="Avenir Book" panose="02000503020000020003" pitchFamily="2" charset="0"/>
              </a:defRPr>
            </a:lvl1pPr>
            <a:lvl2pPr marL="685800" indent="-228600">
              <a:buClr>
                <a:srgbClr val="F08141"/>
              </a:buClr>
              <a:buFont typeface="Wingdings" pitchFamily="2" charset="2"/>
              <a:buChar char="§"/>
              <a:defRPr sz="3200">
                <a:solidFill>
                  <a:srgbClr val="064E9B"/>
                </a:solidFill>
                <a:latin typeface="Avenir Book" panose="02000503020000020003" pitchFamily="2" charset="0"/>
              </a:defRPr>
            </a:lvl2pPr>
            <a:lvl3pPr marL="1143000" indent="-228600">
              <a:buClr>
                <a:srgbClr val="F08141"/>
              </a:buClr>
              <a:buFont typeface="Wingdings" pitchFamily="2" charset="2"/>
              <a:buChar char="§"/>
              <a:defRPr sz="2800">
                <a:solidFill>
                  <a:srgbClr val="064E9B"/>
                </a:solidFill>
                <a:latin typeface="Avenir Book" panose="02000503020000020003" pitchFamily="2" charset="0"/>
              </a:defRPr>
            </a:lvl3pPr>
            <a:lvl4pPr marL="1600200" indent="-228600">
              <a:buClr>
                <a:srgbClr val="F08141"/>
              </a:buClr>
              <a:buFont typeface="Wingdings" pitchFamily="2" charset="2"/>
              <a:buChar char="§"/>
              <a:defRPr sz="2400">
                <a:solidFill>
                  <a:srgbClr val="064E9B"/>
                </a:solidFill>
                <a:latin typeface="Avenir Book" panose="02000503020000020003" pitchFamily="2" charset="0"/>
              </a:defRPr>
            </a:lvl4pPr>
            <a:lvl5pPr marL="2057400" indent="-228600">
              <a:buClr>
                <a:srgbClr val="F08141"/>
              </a:buClr>
              <a:buFont typeface="Wingdings" pitchFamily="2" charset="2"/>
              <a:buChar char="§"/>
              <a:defRPr sz="2400">
                <a:solidFill>
                  <a:srgbClr val="064E9B"/>
                </a:solidFill>
                <a:latin typeface="Avenir Book" panose="02000503020000020003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8963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>
            <a:extLst>
              <a:ext uri="{FF2B5EF4-FFF2-40B4-BE49-F238E27FC236}">
                <a16:creationId xmlns:a16="http://schemas.microsoft.com/office/drawing/2014/main" id="{53603C5D-2314-591B-2057-9B0CA05066A1}"/>
              </a:ext>
            </a:extLst>
          </p:cNvPr>
          <p:cNvSpPr txBox="1">
            <a:spLocks/>
          </p:cNvSpPr>
          <p:nvPr userDrawn="1"/>
        </p:nvSpPr>
        <p:spPr>
          <a:xfrm>
            <a:off x="631371" y="285323"/>
            <a:ext cx="10951029" cy="828000"/>
          </a:xfrm>
          <a:prstGeom prst="rect">
            <a:avLst/>
          </a:prstGeom>
          <a:noFill/>
        </p:spPr>
        <p:txBody>
          <a:bodyPr vert="horz" lIns="28800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 spc="0">
                <a:solidFill>
                  <a:srgbClr val="4FB8E9"/>
                </a:solidFill>
                <a:latin typeface="Avenir Next Condensed Medium" panose="020B0506020202020204" pitchFamily="34" charset="0"/>
                <a:ea typeface="Helvetica Neue Medium" panose="02000503000000020004" pitchFamily="2" charset="0"/>
                <a:cs typeface="Helvetica Neue Medium" panose="02000503000000020004" pitchFamily="2" charset="0"/>
              </a:defRPr>
            </a:lvl1pPr>
          </a:lstStyle>
          <a:p>
            <a:r>
              <a:rPr lang="fr-FR"/>
              <a:t>TITRE</a:t>
            </a:r>
            <a:endParaRPr lang="fr-FR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3B6A84A0-CA7D-24FF-30BD-D37C724D8479}"/>
              </a:ext>
            </a:extLst>
          </p:cNvPr>
          <p:cNvSpPr txBox="1">
            <a:spLocks/>
          </p:cNvSpPr>
          <p:nvPr userDrawn="1"/>
        </p:nvSpPr>
        <p:spPr>
          <a:xfrm>
            <a:off x="631371" y="1195448"/>
            <a:ext cx="10951029" cy="52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0" i="0" kern="1200">
                <a:solidFill>
                  <a:srgbClr val="064E9B"/>
                </a:solidFill>
                <a:latin typeface="Avenir Book" panose="02000503020000020003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08141"/>
              </a:buClr>
              <a:buFont typeface="Wingdings" pitchFamily="2" charset="2"/>
              <a:buChar char="§"/>
              <a:defRPr sz="3200" b="0" i="0" kern="1200">
                <a:solidFill>
                  <a:srgbClr val="064E9B"/>
                </a:solidFill>
                <a:latin typeface="Avenir Book" panose="02000503020000020003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08141"/>
              </a:buClr>
              <a:buFont typeface="Wingdings" pitchFamily="2" charset="2"/>
              <a:buChar char="§"/>
              <a:defRPr sz="2800" b="0" i="0" kern="1200">
                <a:solidFill>
                  <a:srgbClr val="064E9B"/>
                </a:solidFill>
                <a:latin typeface="Avenir Book" panose="02000503020000020003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08141"/>
              </a:buClr>
              <a:buFont typeface="Wingdings" pitchFamily="2" charset="2"/>
              <a:buChar char="§"/>
              <a:defRPr sz="2400" b="0" i="0" kern="1200">
                <a:solidFill>
                  <a:srgbClr val="064E9B"/>
                </a:solidFill>
                <a:latin typeface="Avenir Book" panose="02000503020000020003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08141"/>
              </a:buClr>
              <a:buFont typeface="Wingdings" pitchFamily="2" charset="2"/>
              <a:buChar char="§"/>
              <a:defRPr sz="2400" b="0" i="0" kern="1200">
                <a:solidFill>
                  <a:srgbClr val="064E9B"/>
                </a:solidFill>
                <a:latin typeface="Avenir Book" panose="02000503020000020003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64E9B"/>
                </a:solidFill>
              </a:rPr>
              <a:t>Cliquez pour modifier les styles du texte du masque</a:t>
            </a:r>
          </a:p>
          <a:p>
            <a:pPr lvl="1"/>
            <a:r>
              <a:rPr lang="fr-FR" dirty="0">
                <a:solidFill>
                  <a:srgbClr val="064E9B"/>
                </a:solidFill>
              </a:rPr>
              <a:t>Deuxième niveau</a:t>
            </a:r>
          </a:p>
          <a:p>
            <a:pPr lvl="2"/>
            <a:r>
              <a:rPr lang="fr-FR" dirty="0">
                <a:solidFill>
                  <a:srgbClr val="064E9B"/>
                </a:solidFill>
              </a:rPr>
              <a:t>Troisième niveau</a:t>
            </a:r>
          </a:p>
          <a:p>
            <a:pPr lvl="3"/>
            <a:r>
              <a:rPr lang="fr-FR" dirty="0">
                <a:solidFill>
                  <a:srgbClr val="064E9B"/>
                </a:solidFill>
              </a:rPr>
              <a:t>Quatrième niveau</a:t>
            </a:r>
          </a:p>
          <a:p>
            <a:pPr lvl="4"/>
            <a:r>
              <a:rPr lang="fr-FR" dirty="0">
                <a:solidFill>
                  <a:srgbClr val="064E9B"/>
                </a:solidFill>
              </a:rPr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2608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spc="0">
          <a:solidFill>
            <a:schemeClr val="tx1"/>
          </a:solidFill>
          <a:latin typeface="Helvetica Neue Medium" panose="02000503000000020004" pitchFamily="2" charset="0"/>
          <a:ea typeface="Helvetica Neue Medium" panose="02000503000000020004" pitchFamily="2" charset="0"/>
          <a:cs typeface="Helvetica Neue Medium" panose="02000503000000020004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rgbClr val="3B8E96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itchFamily="2" charset="2"/>
        <a:buChar char="Ø"/>
        <a:defRPr sz="2400" b="0" i="0" kern="1200">
          <a:solidFill>
            <a:srgbClr val="3B8E96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itchFamily="2" charset="2"/>
        <a:buChar char="Ø"/>
        <a:defRPr sz="2000" b="0" i="0" kern="1200">
          <a:solidFill>
            <a:srgbClr val="3B8E96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itchFamily="2" charset="2"/>
        <a:buChar char="Ø"/>
        <a:defRPr sz="1800" b="0" i="0" kern="1200">
          <a:solidFill>
            <a:srgbClr val="3B8E96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2D050"/>
        </a:buClr>
        <a:buFont typeface="Wingdings" pitchFamily="2" charset="2"/>
        <a:buChar char="Ø"/>
        <a:defRPr sz="1800" b="0" i="0" kern="1200">
          <a:solidFill>
            <a:srgbClr val="3B8E96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8CA63-E8BF-28E8-2A1E-08544309E4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9276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1A2BA-355F-4F0A-16BB-0DFBE461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DB2DC-1920-F06A-3C49-648C65A4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878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Book</vt:lpstr>
      <vt:lpstr>Avenir Next Condensed Medium</vt:lpstr>
      <vt:lpstr>Helvetica Neue</vt:lpstr>
      <vt:lpstr>Helvetica Neue Medium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Juliette Combier</dc:creator>
  <cp:lastModifiedBy>Juliette Combier</cp:lastModifiedBy>
  <cp:revision>10</cp:revision>
  <dcterms:created xsi:type="dcterms:W3CDTF">2024-10-31T10:25:39Z</dcterms:created>
  <dcterms:modified xsi:type="dcterms:W3CDTF">2024-11-18T14:02:22Z</dcterms:modified>
</cp:coreProperties>
</file>