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94" r:id="rId2"/>
    <p:sldMasterId id="2147483666" r:id="rId3"/>
    <p:sldMasterId id="2147483682" r:id="rId4"/>
  </p:sldMasterIdLst>
  <p:handoutMasterIdLst>
    <p:handoutMasterId r:id="rId7"/>
  </p:handoutMasterIdLst>
  <p:sldIdLst>
    <p:sldId id="264" r:id="rId5"/>
    <p:sldId id="263" r:id="rId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4"/>
    <a:srgbClr val="02B7FF"/>
    <a:srgbClr val="9B0875"/>
    <a:srgbClr val="03ABEE"/>
    <a:srgbClr val="09AEEE"/>
    <a:srgbClr val="70316B"/>
    <a:srgbClr val="702D64"/>
    <a:srgbClr val="701A65"/>
    <a:srgbClr val="66185C"/>
    <a:srgbClr val="661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800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A3155-55A5-5D44-834B-F455CBE24D99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3728-3C10-5046-9B11-B82A16BC2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0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41668-81B9-76B0-F333-366E13E3F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7610" y="285898"/>
            <a:ext cx="6310878" cy="1855136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ECF801-9E79-BE8E-C099-B9189D12D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7610" y="2138881"/>
            <a:ext cx="6310878" cy="27218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EDE0D98-B9AB-2C4D-E094-05982367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6818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F47F2B0-4CFB-EC51-8BEA-AE7C2692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88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5C107BB-77A1-032C-33A2-9494D0C472B9}"/>
              </a:ext>
            </a:extLst>
          </p:cNvPr>
          <p:cNvSpPr txBox="1">
            <a:spLocks/>
          </p:cNvSpPr>
          <p:nvPr userDrawn="1"/>
        </p:nvSpPr>
        <p:spPr>
          <a:xfrm>
            <a:off x="6808325" y="48688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0779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4854AC-6D42-FCCA-327F-99EF5BE35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87920" y="274638"/>
            <a:ext cx="1971675" cy="459422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E43138-DB5F-F5AF-EA5E-32D977A20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20176" y="274638"/>
            <a:ext cx="4215344" cy="459422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8BD4EA9-5150-C0C5-D940-292366C8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6818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D15D9EC-7D61-1622-891F-3C5E2A10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88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0EB49DF-0B13-C511-3DD0-35A9A986CCF8}"/>
              </a:ext>
            </a:extLst>
          </p:cNvPr>
          <p:cNvSpPr txBox="1">
            <a:spLocks/>
          </p:cNvSpPr>
          <p:nvPr userDrawn="1"/>
        </p:nvSpPr>
        <p:spPr>
          <a:xfrm>
            <a:off x="6808325" y="48688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96258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F05B79B1-2682-EFC9-1B6D-24C2EE0AED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7611" y="1268412"/>
            <a:ext cx="6379722" cy="360044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ZONE TEXT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35BFF7C-8954-B4CB-9722-D27E00A1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11" y="274638"/>
            <a:ext cx="6310467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2146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787ECC-570E-0D46-4604-285EA7D4C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E8C0E3-326A-2F33-443B-709F0A8E8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5CD642D2-2146-AB4E-AEE4-510051C75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0073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3FE7C944-53FF-4349-F22F-3A6D4331A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7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A0C62-DD77-E05F-1FC3-3B3C4517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E4C88A-1B44-7043-D63F-13454E929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067A929C-1BF8-9EDB-16D8-EF3E12A41728}"/>
              </a:ext>
            </a:extLst>
          </p:cNvPr>
          <p:cNvSpPr txBox="1">
            <a:spLocks/>
          </p:cNvSpPr>
          <p:nvPr userDrawn="1"/>
        </p:nvSpPr>
        <p:spPr>
          <a:xfrm>
            <a:off x="8066049" y="4868862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chemeClr val="bg1"/>
                </a:solidFill>
              </a:rPr>
              <a:pPr/>
              <a:t>‹N°›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822CC2-6CE3-B351-8F32-FA4BE3DDF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2473" y="4851252"/>
            <a:ext cx="1660928" cy="29224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34ADB9-2A85-1866-4971-6FF09BC85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5111" y="4850805"/>
            <a:ext cx="2088165" cy="3021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12B28E-5D90-BFD4-582F-7F8165DDF0CD}"/>
              </a:ext>
            </a:extLst>
          </p:cNvPr>
          <p:cNvSpPr txBox="1">
            <a:spLocks/>
          </p:cNvSpPr>
          <p:nvPr userDrawn="1"/>
        </p:nvSpPr>
        <p:spPr>
          <a:xfrm>
            <a:off x="8218449" y="4850804"/>
            <a:ext cx="1000398" cy="30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rgbClr val="005594"/>
                </a:solidFill>
              </a:rPr>
              <a:pPr/>
              <a:t>‹N°›</a:t>
            </a:fld>
            <a:endParaRPr lang="fr-FR" sz="1000" dirty="0">
              <a:solidFill>
                <a:srgbClr val="005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4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0EA2C-BFB9-922D-F422-1A80C0EC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466613-23EA-4683-222D-0A2C6BEE4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D99CFF-1AEF-0E7B-EC11-CAFAE97233D5}"/>
              </a:ext>
            </a:extLst>
          </p:cNvPr>
          <p:cNvSpPr txBox="1">
            <a:spLocks/>
          </p:cNvSpPr>
          <p:nvPr userDrawn="1"/>
        </p:nvSpPr>
        <p:spPr>
          <a:xfrm>
            <a:off x="8066049" y="4868862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chemeClr val="bg1"/>
                </a:solidFill>
              </a:rPr>
              <a:pPr/>
              <a:t>‹N°›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33FA5F-EA24-A5E7-91FC-F02F9632B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0073" y="4868861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CF37B7-4656-9048-3387-093B84CC3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2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F1B7251-1775-7BC6-439A-01D1E92D30A8}"/>
              </a:ext>
            </a:extLst>
          </p:cNvPr>
          <p:cNvSpPr txBox="1">
            <a:spLocks/>
          </p:cNvSpPr>
          <p:nvPr userDrawn="1"/>
        </p:nvSpPr>
        <p:spPr>
          <a:xfrm>
            <a:off x="8066049" y="4868861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rgbClr val="005594"/>
                </a:solidFill>
              </a:rPr>
              <a:pPr/>
              <a:t>‹N°›</a:t>
            </a:fld>
            <a:endParaRPr lang="fr-FR" sz="1000" dirty="0">
              <a:solidFill>
                <a:srgbClr val="005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55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58305-A087-40E0-DE54-39DCC234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56E2A6-8F53-E41E-04DA-C1EAD0926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851DB9-5D85-75D4-60E7-7E2A70B91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08BA73B-0E1D-84C9-0BD2-310971526708}"/>
              </a:ext>
            </a:extLst>
          </p:cNvPr>
          <p:cNvSpPr txBox="1">
            <a:spLocks/>
          </p:cNvSpPr>
          <p:nvPr userDrawn="1"/>
        </p:nvSpPr>
        <p:spPr>
          <a:xfrm>
            <a:off x="8066049" y="4868862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chemeClr val="bg1"/>
                </a:solidFill>
              </a:rPr>
              <a:pPr/>
              <a:t>‹N°›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B4D6403-FEB7-D7B8-52A2-867D264A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27626" y="4868861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066AF8F-3AD0-2ECB-ED4A-79C90962E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0264" y="4868862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9040961-EAAA-D1E2-4323-1438317D6E1B}"/>
              </a:ext>
            </a:extLst>
          </p:cNvPr>
          <p:cNvSpPr txBox="1">
            <a:spLocks/>
          </p:cNvSpPr>
          <p:nvPr userDrawn="1"/>
        </p:nvSpPr>
        <p:spPr>
          <a:xfrm>
            <a:off x="8143602" y="4868861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rgbClr val="005594"/>
                </a:solidFill>
              </a:rPr>
              <a:pPr/>
              <a:t>‹N°›</a:t>
            </a:fld>
            <a:endParaRPr lang="fr-FR" sz="1000" dirty="0">
              <a:solidFill>
                <a:srgbClr val="005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8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E6825-8C4C-F710-849A-DBD0B0E3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01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63EF91-2747-B085-B2C5-EC9CEC7E9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01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591B31-F4CA-F7C3-9CD9-9D45D7D8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901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097E37-CA1A-57F4-D02B-FDF5F5667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55813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CD1478-98AE-705B-B7FA-0C222892E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55813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DD426D1-ACE7-E740-E2F0-87D62C9624A3}"/>
              </a:ext>
            </a:extLst>
          </p:cNvPr>
          <p:cNvSpPr txBox="1">
            <a:spLocks/>
          </p:cNvSpPr>
          <p:nvPr userDrawn="1"/>
        </p:nvSpPr>
        <p:spPr>
          <a:xfrm>
            <a:off x="8066049" y="4868862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chemeClr val="bg1"/>
                </a:solidFill>
              </a:rPr>
              <a:pPr/>
              <a:t>‹N°›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4208AAEB-CF97-6384-53DD-1F74DF92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8887564-D836-A191-1D48-276416A6D10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127626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A7D9A7A0-98E2-64B1-ABF1-4B7411AD9677}"/>
              </a:ext>
            </a:extLst>
          </p:cNvPr>
          <p:cNvSpPr txBox="1">
            <a:spLocks/>
          </p:cNvSpPr>
          <p:nvPr userDrawn="1"/>
        </p:nvSpPr>
        <p:spPr>
          <a:xfrm>
            <a:off x="8143602" y="4868862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rgbClr val="005594"/>
                </a:solidFill>
              </a:rPr>
              <a:pPr/>
              <a:t>‹N°›</a:t>
            </a:fld>
            <a:endParaRPr lang="fr-FR" sz="1000" dirty="0">
              <a:solidFill>
                <a:srgbClr val="005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63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DA5C2-9E28-4DA9-71F7-E0DBDDF1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C72DC66-5F48-A801-EC35-542263E17D05}"/>
              </a:ext>
            </a:extLst>
          </p:cNvPr>
          <p:cNvSpPr txBox="1">
            <a:spLocks/>
          </p:cNvSpPr>
          <p:nvPr userDrawn="1"/>
        </p:nvSpPr>
        <p:spPr>
          <a:xfrm>
            <a:off x="8066049" y="4868862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rgbClr val="005594"/>
                </a:solidFill>
              </a:rPr>
              <a:pPr/>
              <a:t>‹N°›</a:t>
            </a:fld>
            <a:endParaRPr lang="fr-FR" sz="1000" dirty="0">
              <a:solidFill>
                <a:srgbClr val="005594"/>
              </a:solidFill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27D19F2-B137-F23E-451A-DE4A4EA42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0073" y="4868861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0BE3CB2-45DC-A894-8558-CAD819B30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2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893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DC0FE81-7CDF-ED83-9F6F-483597889DB3}"/>
              </a:ext>
            </a:extLst>
          </p:cNvPr>
          <p:cNvSpPr txBox="1">
            <a:spLocks/>
          </p:cNvSpPr>
          <p:nvPr userDrawn="1"/>
        </p:nvSpPr>
        <p:spPr>
          <a:xfrm>
            <a:off x="8066049" y="4868862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chemeClr val="bg1"/>
                </a:solidFill>
              </a:rPr>
              <a:pPr/>
              <a:t>‹N°›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8F9EB7C7-52D7-354A-9EF3-FBEC0901A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7626" y="4877821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43D8B58-73E4-9E86-7936-733AC33FF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0264" y="4877822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D68A6B2-6912-F8DE-4C00-5091BE723E9B}"/>
              </a:ext>
            </a:extLst>
          </p:cNvPr>
          <p:cNvSpPr txBox="1">
            <a:spLocks/>
          </p:cNvSpPr>
          <p:nvPr userDrawn="1"/>
        </p:nvSpPr>
        <p:spPr>
          <a:xfrm>
            <a:off x="8143602" y="4877821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rgbClr val="005594"/>
                </a:solidFill>
              </a:rPr>
              <a:pPr/>
              <a:t>‹N°›</a:t>
            </a:fld>
            <a:endParaRPr lang="fr-FR" sz="1000" dirty="0">
              <a:solidFill>
                <a:srgbClr val="005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6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4A78E-919A-39FE-00DF-B1D33F46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EF9B3E-ECA1-30B8-77FC-9DC40E72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368" y="342900"/>
            <a:ext cx="4490495" cy="4059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19133E-B555-DC37-F29A-A90573CBC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6D71A9C-8E82-52E1-E3C0-61AFAC4424BE}"/>
              </a:ext>
            </a:extLst>
          </p:cNvPr>
          <p:cNvSpPr txBox="1">
            <a:spLocks/>
          </p:cNvSpPr>
          <p:nvPr userDrawn="1"/>
        </p:nvSpPr>
        <p:spPr>
          <a:xfrm>
            <a:off x="8066049" y="4868862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chemeClr val="bg1"/>
                </a:solidFill>
              </a:rPr>
              <a:pPr/>
              <a:t>‹N°›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12A6066-A05C-D16B-1780-2333C0AE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27626" y="4868861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6EFAA48-CC73-D552-5C24-04747C18B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0264" y="4868862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4CB022C-08F6-1A16-8E90-AC01136348E0}"/>
              </a:ext>
            </a:extLst>
          </p:cNvPr>
          <p:cNvSpPr txBox="1">
            <a:spLocks/>
          </p:cNvSpPr>
          <p:nvPr userDrawn="1"/>
        </p:nvSpPr>
        <p:spPr>
          <a:xfrm>
            <a:off x="8143602" y="4868861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rgbClr val="005594"/>
                </a:solidFill>
              </a:rPr>
              <a:pPr/>
              <a:t>‹N°›</a:t>
            </a:fld>
            <a:endParaRPr lang="fr-FR" sz="1000" dirty="0">
              <a:solidFill>
                <a:srgbClr val="005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9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A4E8D-91FB-734D-4C52-CD7A8FE8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11" y="274638"/>
            <a:ext cx="6338115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E703EC-0299-5061-19BC-0A537B86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610" y="1370013"/>
            <a:ext cx="6338115" cy="3498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8E2DD10-06C9-FC1D-E169-67CB0B5A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6818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5B28A36-1A08-6379-0A20-1FA6E0C5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88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A579BFB-AC5D-6CB3-EBB2-23B59C213C6B}"/>
              </a:ext>
            </a:extLst>
          </p:cNvPr>
          <p:cNvSpPr txBox="1">
            <a:spLocks/>
          </p:cNvSpPr>
          <p:nvPr userDrawn="1"/>
        </p:nvSpPr>
        <p:spPr>
          <a:xfrm>
            <a:off x="6808325" y="48688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682537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2B878-E2EB-DEE0-416D-50A23D57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F9EA3D-50DF-2C77-9AC7-87D825702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342901"/>
            <a:ext cx="4137417" cy="40528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CE893C-872F-9A69-E13C-5234BF59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C268B9E-0DD0-0DB7-BD64-DF640C93F433}"/>
              </a:ext>
            </a:extLst>
          </p:cNvPr>
          <p:cNvSpPr txBox="1">
            <a:spLocks/>
          </p:cNvSpPr>
          <p:nvPr userDrawn="1"/>
        </p:nvSpPr>
        <p:spPr>
          <a:xfrm>
            <a:off x="8066049" y="4868862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chemeClr val="bg1"/>
                </a:solidFill>
              </a:rPr>
              <a:pPr/>
              <a:t>‹N°›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F110C07-59A1-238A-58F2-D1DC3A0F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27626" y="4868861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CFD2EAC-05CA-5536-BAE2-48536E34F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0264" y="4868862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E393144-7F4B-FC85-2DA2-903636927C67}"/>
              </a:ext>
            </a:extLst>
          </p:cNvPr>
          <p:cNvSpPr txBox="1">
            <a:spLocks/>
          </p:cNvSpPr>
          <p:nvPr userDrawn="1"/>
        </p:nvSpPr>
        <p:spPr>
          <a:xfrm>
            <a:off x="8143602" y="4868861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rgbClr val="005594"/>
                </a:solidFill>
              </a:rPr>
              <a:pPr/>
              <a:t>‹N°›</a:t>
            </a:fld>
            <a:endParaRPr lang="fr-FR" sz="1000" dirty="0">
              <a:solidFill>
                <a:srgbClr val="005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99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CD567A-821E-04BE-9A91-17B4E360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F0366A-F483-4604-14FC-A9A3184D9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DCC315-00E7-0FE9-1781-801856315ACE}"/>
              </a:ext>
            </a:extLst>
          </p:cNvPr>
          <p:cNvSpPr txBox="1">
            <a:spLocks/>
          </p:cNvSpPr>
          <p:nvPr userDrawn="1"/>
        </p:nvSpPr>
        <p:spPr>
          <a:xfrm>
            <a:off x="8066049" y="4868862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chemeClr val="bg1"/>
                </a:solidFill>
              </a:rPr>
              <a:pPr/>
              <a:t>‹N°›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C7A94E-CDCC-6398-396B-F1DBCE96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27626" y="4868861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2D85C4-B395-8F96-B26C-9DF449A64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0264" y="4868862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CF0F189-3CBC-1AB3-9D5A-FA74A99C347A}"/>
              </a:ext>
            </a:extLst>
          </p:cNvPr>
          <p:cNvSpPr txBox="1">
            <a:spLocks/>
          </p:cNvSpPr>
          <p:nvPr userDrawn="1"/>
        </p:nvSpPr>
        <p:spPr>
          <a:xfrm>
            <a:off x="8143602" y="4868861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rgbClr val="005594"/>
                </a:solidFill>
              </a:rPr>
              <a:pPr/>
              <a:t>‹N°›</a:t>
            </a:fld>
            <a:endParaRPr lang="fr-FR" sz="1000" dirty="0">
              <a:solidFill>
                <a:srgbClr val="005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68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190575D-3F96-8A35-02C9-1B4D14454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62662" y="274638"/>
            <a:ext cx="1971675" cy="4357687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3C1DAC-E067-BE59-4B87-4B71804A2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637" y="274638"/>
            <a:ext cx="5762625" cy="4357687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C38EB0-CAD0-CBBD-A5D0-D72969A46075}"/>
              </a:ext>
            </a:extLst>
          </p:cNvPr>
          <p:cNvSpPr txBox="1">
            <a:spLocks/>
          </p:cNvSpPr>
          <p:nvPr userDrawn="1"/>
        </p:nvSpPr>
        <p:spPr>
          <a:xfrm>
            <a:off x="8066049" y="4868862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chemeClr val="bg1"/>
                </a:solidFill>
              </a:rPr>
              <a:pPr/>
              <a:t>‹N°›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A3CDAE-089D-A58B-FCFD-1FC0B9A9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27626" y="4868861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81F122-AA2D-3F7F-74FC-FD220F6EA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0264" y="4868862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CDC1C95-D292-DE8D-E31A-A2E620F0525F}"/>
              </a:ext>
            </a:extLst>
          </p:cNvPr>
          <p:cNvSpPr txBox="1">
            <a:spLocks/>
          </p:cNvSpPr>
          <p:nvPr userDrawn="1"/>
        </p:nvSpPr>
        <p:spPr>
          <a:xfrm>
            <a:off x="8143602" y="4868861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rgbClr val="005594"/>
                </a:solidFill>
              </a:rPr>
              <a:pPr/>
              <a:t>‹N°›</a:t>
            </a:fld>
            <a:endParaRPr lang="fr-FR" sz="1000" dirty="0">
              <a:solidFill>
                <a:srgbClr val="005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42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8031852" cy="996175"/>
          </a:xfrm>
          <a:prstGeom prst="rect">
            <a:avLst/>
          </a:prstGeom>
        </p:spPr>
        <p:txBody>
          <a:bodyPr vert="horz" anchor="ctr" anchorCtr="1"/>
          <a:lstStyle>
            <a:lvl1pPr>
              <a:defRPr sz="1400" b="1" i="0" baseline="0">
                <a:solidFill>
                  <a:srgbClr val="005594"/>
                </a:solidFill>
              </a:defRPr>
            </a:lvl1pPr>
          </a:lstStyle>
          <a:p>
            <a:r>
              <a:rPr lang="fr-FR" dirty="0"/>
              <a:t>TITRE DE LA DIAPO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1" y="996176"/>
            <a:ext cx="9144000" cy="3813718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fr-FR" dirty="0"/>
              <a:t>ZONE TEXT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8663B2B-C5C9-3EB9-626E-FDAAB0DF6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0073" y="4912828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C012F3A-8FB5-36B7-A54F-6C997822C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895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7AE1F-521A-FD11-BF58-76D773FB8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C229DC-BF6C-AEFF-AFAD-82364035A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C4AE8F9-7E77-2B07-12F9-FB179963A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0073" y="4912828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919C7610-7852-4004-7BD7-525A5640A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759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43328-16FC-93BC-0A5F-DE2CBE91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560F7D-1F36-8890-F27A-6CF187527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60855CF-B594-B01E-ACBF-797B7864B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0073" y="4912828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335CB64-9A8B-8819-FDE9-E4EABF271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792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8793B-2D08-6E99-E3FE-6166C35E4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1F292F-DFB8-7A6C-4237-8DF875002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7D09935-3D26-2E59-9435-A25399E75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0073" y="4912828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DB0D1980-33DF-54AC-DAA2-CA232B859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664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F656C-1C57-A7A8-2EEC-D9D5C429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9C808D-BB32-2A80-11AE-B82756B85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B82BCD-93D3-1F54-E957-65D8048E9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29E8AE0-A2DF-702E-FABC-BDF537CB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50073" y="4912828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C00E57A-9887-9487-CF6D-E70DCD4AB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846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BD133-E74F-1F4A-D985-E94EC215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14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F067CF-C1A2-61DB-DCE5-D6DBB1799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314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46DD6E-D24E-34E5-1D13-A93235E3F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314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E5FCFA-F6C4-D94A-C643-1D545DE5B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54226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CFA104-BB08-E79A-6CAA-F2B7144C7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54226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140E29A-2280-3533-8577-F1749AE7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50073" y="4912828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9CF01A1-F140-1DEE-E4E9-60580FAB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702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EE94F9-3A7E-EFB5-B882-003291CF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812233E2-EB91-3839-28CD-ABAE99215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0073" y="4912828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BCD160-EBF6-620C-79B4-508A01727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25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D953B-96F9-1F1C-78B9-74640913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045" y="257204"/>
            <a:ext cx="6334465" cy="175105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2CE5A3-3514-0A74-F05C-707033A2A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5044" y="2168376"/>
            <a:ext cx="6334465" cy="2717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4BF7DE2-184D-3632-3BEC-1921B60C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6818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54E097A-D061-989A-0AA2-D4989D3E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88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B47C874-2116-4756-53D3-1887662C2EA5}"/>
              </a:ext>
            </a:extLst>
          </p:cNvPr>
          <p:cNvSpPr txBox="1">
            <a:spLocks/>
          </p:cNvSpPr>
          <p:nvPr userDrawn="1"/>
        </p:nvSpPr>
        <p:spPr>
          <a:xfrm>
            <a:off x="6808325" y="48688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322367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6E9B7B6-3629-DE84-C8D4-B3D5F5B0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0073" y="4912828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C782199E-BCB5-79CC-6C4D-DF4EC9CEE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509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386B7-1CBC-2854-ED52-810C510B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9193A9-C0CA-6D0A-D24C-5F2E8E8DE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342901"/>
            <a:ext cx="4126659" cy="43777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921E2B-4565-3B20-6F7C-4E2F752AE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49"/>
            <a:ext cx="2949575" cy="30882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FAC6F3B-B991-0035-9454-73F5983D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50073" y="4912828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5ADCB68-8CAE-A8EA-0A0E-3391022D7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57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3141B-D3BF-9010-27E7-472C9C7C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38329DE-370E-1752-387E-FD5C3B5E3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342900"/>
            <a:ext cx="4072871" cy="44446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A48F97-F0BA-9637-D1C2-BEDC8900A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31354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0EC6215-D8D4-0BEF-34CD-EDCF9627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50073" y="4912828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653647B8-CD30-A8FD-1398-DB4BEBE6C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568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5F3E7-5026-605B-1DDA-3823899B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954183-4E82-5E18-2275-AAD925875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7E9FC1-EB70-2242-5642-4B3C9AB2F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0073" y="4912828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1ED4E5D-8EEF-7E74-5420-24EA74F0A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6900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207826-3992-2A42-BA9E-ACA01AF36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70339" y="274638"/>
            <a:ext cx="1971675" cy="4357687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801917-F0D1-5A78-6E59-69BEEAF50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5314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963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E9A9A-2F21-9119-E975-E8809132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478" y="274638"/>
            <a:ext cx="6306158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60F5D7-89CE-6393-435A-DF25D8E36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2478" y="1370012"/>
            <a:ext cx="3086101" cy="3498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F99520-2007-75D6-ED8A-23B9CD75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8578" y="1370012"/>
            <a:ext cx="3220057" cy="3498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012EE8B6-1350-1BFE-6226-B143E340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6818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C8283660-AEAA-95ED-69DB-539AF419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88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B950E09-8D96-6CDA-AF18-08AB067ED6D4}"/>
              </a:ext>
            </a:extLst>
          </p:cNvPr>
          <p:cNvSpPr txBox="1">
            <a:spLocks/>
          </p:cNvSpPr>
          <p:nvPr userDrawn="1"/>
        </p:nvSpPr>
        <p:spPr>
          <a:xfrm>
            <a:off x="6808325" y="48688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20098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33709-CB76-B0CD-857D-2CE74D57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983" y="274638"/>
            <a:ext cx="6298241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577A3A-E1C0-07E7-63E5-FBEBBA208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1983" y="1260476"/>
            <a:ext cx="2979399" cy="6178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BBBE23-82FD-361D-49B4-35DEF7F00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1983" y="1879599"/>
            <a:ext cx="2995834" cy="29879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B1F5A7-607D-B52D-06B1-7367138CF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7817" y="1260475"/>
            <a:ext cx="330240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48DC75-8287-C87A-8CF7-71144F66A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7817" y="1879599"/>
            <a:ext cx="3302407" cy="29879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B86E086-233F-0016-BDAC-42C565E4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6818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45D414C-5A3C-23DE-766A-48091C3B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88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6F3191C0-382B-6101-5049-CB7757C411E4}"/>
              </a:ext>
            </a:extLst>
          </p:cNvPr>
          <p:cNvSpPr txBox="1">
            <a:spLocks/>
          </p:cNvSpPr>
          <p:nvPr userDrawn="1"/>
        </p:nvSpPr>
        <p:spPr>
          <a:xfrm>
            <a:off x="6808325" y="48688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3626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54C9C-CC43-7E6C-9DD3-3885D3B7F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176" y="274638"/>
            <a:ext cx="6360934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FEE81B37-AF48-D8A3-C64E-753E3B724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176" y="1268413"/>
            <a:ext cx="6349333" cy="3600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998EE53-694D-F211-C22D-0C055DDD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6818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E83C1135-D169-333D-970A-09337538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88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0C529AB-4C3B-E9CA-9802-554976AEB5F6}"/>
              </a:ext>
            </a:extLst>
          </p:cNvPr>
          <p:cNvSpPr txBox="1">
            <a:spLocks/>
          </p:cNvSpPr>
          <p:nvPr userDrawn="1"/>
        </p:nvSpPr>
        <p:spPr>
          <a:xfrm>
            <a:off x="6808325" y="48688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9899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C2619-4CDE-EF45-9608-DB2A4F7F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044" y="301214"/>
            <a:ext cx="6303035" cy="1142528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BF2DCE-6D04-2EA7-AAA6-30532E5D9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229" y="1443742"/>
            <a:ext cx="3411954" cy="341996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4BF603-31B0-8F1A-31EB-B44EB9016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5044" y="1443742"/>
            <a:ext cx="2914185" cy="3398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2185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E990A7-E720-174C-72AE-C0F4A48F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296" y="289932"/>
            <a:ext cx="2274569" cy="1253118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1D1DA7-B297-42A3-AC21-B564051B3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12865" y="273012"/>
            <a:ext cx="4037559" cy="4597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D5AD19-527B-9AC1-04D5-23257A4CD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8296" y="1543050"/>
            <a:ext cx="2274569" cy="3327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9688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879F7-DBAA-5BEC-6A61-0839BB30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11" y="274638"/>
            <a:ext cx="6310468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8FB8FB-12B8-4F96-C833-02BB3E33F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27611" y="1370013"/>
            <a:ext cx="6310468" cy="349884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1B17BC3-73CA-E442-55E9-6D704311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6818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C49ACAC-EFE8-1158-60AE-81BF33DE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88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A5B7997-6CBD-64AF-162D-30BC638D93D9}"/>
              </a:ext>
            </a:extLst>
          </p:cNvPr>
          <p:cNvSpPr txBox="1">
            <a:spLocks/>
          </p:cNvSpPr>
          <p:nvPr userDrawn="1"/>
        </p:nvSpPr>
        <p:spPr>
          <a:xfrm>
            <a:off x="6808325" y="48688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73944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8F04D9C5-4D9E-EC00-6E86-A8AAFF41A4A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80" y="0"/>
            <a:ext cx="9141619" cy="514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, blanc, conception&#10;&#10;Description générée automatiquement">
            <a:extLst>
              <a:ext uri="{FF2B5EF4-FFF2-40B4-BE49-F238E27FC236}">
                <a16:creationId xmlns:a16="http://schemas.microsoft.com/office/drawing/2014/main" id="{AC3AA44B-4B58-E495-3B9F-10B8FFE9241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80" y="0"/>
            <a:ext cx="9141620" cy="514484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334F3B6-57D0-95AB-391B-8654E65A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00" y="274638"/>
            <a:ext cx="824829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73634A-81F1-EB90-6396-0BF567F03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900" y="1370013"/>
            <a:ext cx="8248292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EE2D0CE-5B31-16E2-B2C1-D42D0E2CA363}"/>
              </a:ext>
            </a:extLst>
          </p:cNvPr>
          <p:cNvSpPr txBox="1"/>
          <p:nvPr userDrawn="1"/>
        </p:nvSpPr>
        <p:spPr>
          <a:xfrm>
            <a:off x="100179" y="4803226"/>
            <a:ext cx="37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none" dirty="0">
                <a:solidFill>
                  <a:srgbClr val="005594"/>
                </a:solidFill>
              </a:rPr>
              <a:t>www.hightech-cardio.org  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02150C58-3394-FB4D-A9DD-7887EC276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0073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F8F639F3-223F-D5DD-47EB-EA095B1C9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DE53306C-08A4-A0AD-B4B2-7E36BE9DC4B4}"/>
              </a:ext>
            </a:extLst>
          </p:cNvPr>
          <p:cNvSpPr txBox="1">
            <a:spLocks/>
          </p:cNvSpPr>
          <p:nvPr userDrawn="1"/>
        </p:nvSpPr>
        <p:spPr>
          <a:xfrm>
            <a:off x="8066049" y="4868862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rgbClr val="005594"/>
                </a:solidFill>
              </a:rPr>
              <a:pPr/>
              <a:t>‹N°›</a:t>
            </a:fld>
            <a:endParaRPr lang="fr-FR" sz="1000" dirty="0">
              <a:solidFill>
                <a:srgbClr val="005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0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59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59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59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9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59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5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capture d’écran, blanc, conception&#10;&#10;Description générée automatiquement">
            <a:extLst>
              <a:ext uri="{FF2B5EF4-FFF2-40B4-BE49-F238E27FC236}">
                <a16:creationId xmlns:a16="http://schemas.microsoft.com/office/drawing/2014/main" id="{7C8411CF-44EC-A880-4812-FAA2724BEE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0" y="0"/>
            <a:ext cx="9141620" cy="5144841"/>
          </a:xfrm>
          <a:prstGeom prst="rect">
            <a:avLst/>
          </a:prstGeom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2F9CA5F-B02E-3C5D-1E18-72ED33D93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7626" y="4868861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3AD79AE-0D2C-C060-C6FC-7F13249E3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0264" y="4868862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ACF1D6E-D0B4-4E71-F586-B1E6D3D18994}"/>
              </a:ext>
            </a:extLst>
          </p:cNvPr>
          <p:cNvSpPr txBox="1">
            <a:spLocks/>
          </p:cNvSpPr>
          <p:nvPr userDrawn="1"/>
        </p:nvSpPr>
        <p:spPr>
          <a:xfrm>
            <a:off x="8143602" y="4868861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rgbClr val="005594"/>
                </a:solidFill>
              </a:rPr>
              <a:pPr/>
              <a:t>‹N°›</a:t>
            </a:fld>
            <a:endParaRPr lang="fr-FR" sz="1000" dirty="0">
              <a:solidFill>
                <a:srgbClr val="005594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B5E514-71DF-25A3-2004-3E6ACD9BFE7D}"/>
              </a:ext>
            </a:extLst>
          </p:cNvPr>
          <p:cNvSpPr txBox="1"/>
          <p:nvPr userDrawn="1"/>
        </p:nvSpPr>
        <p:spPr>
          <a:xfrm>
            <a:off x="100179" y="4803226"/>
            <a:ext cx="37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none" dirty="0">
                <a:solidFill>
                  <a:srgbClr val="005594"/>
                </a:solidFill>
              </a:rPr>
              <a:t>www.hightech-cardio.org  </a:t>
            </a:r>
          </a:p>
        </p:txBody>
      </p:sp>
    </p:spTree>
    <p:extLst>
      <p:ext uri="{BB962C8B-B14F-4D97-AF65-F5344CB8AC3E}">
        <p14:creationId xmlns:p14="http://schemas.microsoft.com/office/powerpoint/2010/main" val="339171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, blanc, conception&#10;&#10;Description générée automatiquement">
            <a:extLst>
              <a:ext uri="{FF2B5EF4-FFF2-40B4-BE49-F238E27FC236}">
                <a16:creationId xmlns:a16="http://schemas.microsoft.com/office/drawing/2014/main" id="{D3124A7C-E4E8-E761-61FF-6C5A2EF9F8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80" y="0"/>
            <a:ext cx="9141620" cy="514484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431D648-A5B1-6A5A-4EEF-EB9CCF57F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14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63EDF3-69CA-2558-6FC9-E85DA7285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314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FFB9C8-05E7-2DE4-8980-36108F45A234}"/>
              </a:ext>
            </a:extLst>
          </p:cNvPr>
          <p:cNvSpPr txBox="1"/>
          <p:nvPr userDrawn="1"/>
        </p:nvSpPr>
        <p:spPr>
          <a:xfrm>
            <a:off x="0" y="4819888"/>
            <a:ext cx="37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none" dirty="0">
                <a:solidFill>
                  <a:srgbClr val="005594"/>
                </a:solidFill>
              </a:rPr>
              <a:t>www.hightech-cardio.org  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14E5F76-C6EE-E677-1D82-B238A1ABAA03}"/>
              </a:ext>
            </a:extLst>
          </p:cNvPr>
          <p:cNvSpPr txBox="1">
            <a:spLocks/>
          </p:cNvSpPr>
          <p:nvPr userDrawn="1"/>
        </p:nvSpPr>
        <p:spPr>
          <a:xfrm>
            <a:off x="8066049" y="4868862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>
                <a:solidFill>
                  <a:srgbClr val="005594"/>
                </a:solidFill>
              </a:rPr>
              <a:pPr/>
              <a:t>‹N°›</a:t>
            </a:fld>
            <a:endParaRPr lang="fr-FR" sz="1000" dirty="0">
              <a:solidFill>
                <a:srgbClr val="005594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A8FD409-0E2F-3A1E-3E71-B1128075C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0073" y="4912828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E325D5B0-83E4-F649-5177-4550507DD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2711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5594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0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59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59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59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9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59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5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AD472CA-C423-1F82-9BC8-134215F4B7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28515" y="1598212"/>
            <a:ext cx="6303513" cy="32706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6E5A1C4-ED0D-5321-8F12-348400E7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515" y="274638"/>
            <a:ext cx="6303513" cy="1228159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85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36909-5A8B-BDA3-7817-D4FE6902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8126232" cy="9961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8584EB-7BB9-9638-1690-D9E66882B7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425687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0</Words>
  <Application>Microsoft Macintosh PowerPoint</Application>
  <PresentationFormat>Affichage à l'écran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2_Conception personnalisée</vt:lpstr>
      <vt:lpstr>3_Conception personnalisée</vt:lpstr>
      <vt:lpstr>1_Conception personnalisée</vt:lpstr>
      <vt:lpstr>Conception personnalisée</vt:lpstr>
      <vt:lpstr>Présentation PowerPoint</vt:lpstr>
      <vt:lpstr>Présentation PowerPoint</vt:lpstr>
    </vt:vector>
  </TitlesOfParts>
  <Company>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Arnaud  Saunier</dc:creator>
  <cp:lastModifiedBy>Enzo Colognis</cp:lastModifiedBy>
  <cp:revision>42</cp:revision>
  <dcterms:created xsi:type="dcterms:W3CDTF">2019-04-29T10:49:20Z</dcterms:created>
  <dcterms:modified xsi:type="dcterms:W3CDTF">2023-11-15T15:51:07Z</dcterms:modified>
</cp:coreProperties>
</file>